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81" r:id="rId2"/>
    <p:sldId id="283" r:id="rId3"/>
    <p:sldId id="293" r:id="rId4"/>
    <p:sldId id="294" r:id="rId5"/>
    <p:sldId id="289" r:id="rId6"/>
    <p:sldId id="290" r:id="rId7"/>
    <p:sldId id="287" r:id="rId8"/>
    <p:sldId id="288" r:id="rId9"/>
    <p:sldId id="285" r:id="rId10"/>
    <p:sldId id="286" r:id="rId11"/>
    <p:sldId id="291" r:id="rId12"/>
    <p:sldId id="29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Séance 52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649953D-33E5-1A1F-132B-C8BEC4274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01/01/2025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55182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sans poser l’opération.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1/6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53 + 44</a:t>
            </a:r>
          </a:p>
        </p:txBody>
      </p:sp>
    </p:spTree>
    <p:extLst>
      <p:ext uri="{BB962C8B-B14F-4D97-AF65-F5344CB8AC3E}">
        <p14:creationId xmlns:p14="http://schemas.microsoft.com/office/powerpoint/2010/main" val="1955832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B9182CE-CE5F-28AA-815E-8BB950800AD5}"/>
              </a:ext>
            </a:extLst>
          </p:cNvPr>
          <p:cNvSpPr txBox="1"/>
          <p:nvPr/>
        </p:nvSpPr>
        <p:spPr>
          <a:xfrm>
            <a:off x="1765465" y="2099208"/>
            <a:ext cx="27666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140 + 3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7444BB05-F13E-4B7B-011A-18BA56D5AD19}"/>
              </a:ext>
            </a:extLst>
          </p:cNvPr>
          <p:cNvCxnSpPr>
            <a:cxnSpLocks/>
          </p:cNvCxnSpPr>
          <p:nvPr/>
        </p:nvCxnSpPr>
        <p:spPr>
          <a:xfrm>
            <a:off x="2964014" y="2935472"/>
            <a:ext cx="1109345" cy="96825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EE4DCCCA-C7F3-36C0-8975-D102AA8A0796}"/>
              </a:ext>
            </a:extLst>
          </p:cNvPr>
          <p:cNvCxnSpPr>
            <a:cxnSpLocks/>
          </p:cNvCxnSpPr>
          <p:nvPr/>
        </p:nvCxnSpPr>
        <p:spPr>
          <a:xfrm flipH="1">
            <a:off x="4066533" y="2893246"/>
            <a:ext cx="1086143" cy="10104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3A41296-238A-D556-CA00-0B52DA309D15}"/>
              </a:ext>
            </a:extLst>
          </p:cNvPr>
          <p:cNvCxnSpPr>
            <a:cxnSpLocks/>
          </p:cNvCxnSpPr>
          <p:nvPr/>
        </p:nvCxnSpPr>
        <p:spPr>
          <a:xfrm>
            <a:off x="4073014" y="4682077"/>
            <a:ext cx="655888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32BABB4-447E-EB44-E5CF-E3A1B0154501}"/>
              </a:ext>
            </a:extLst>
          </p:cNvPr>
          <p:cNvCxnSpPr>
            <a:cxnSpLocks/>
          </p:cNvCxnSpPr>
          <p:nvPr/>
        </p:nvCxnSpPr>
        <p:spPr>
          <a:xfrm flipH="1">
            <a:off x="4722421" y="4682077"/>
            <a:ext cx="601704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AB866A1D-B740-6732-ED70-22C9BB7E1069}"/>
              </a:ext>
            </a:extLst>
          </p:cNvPr>
          <p:cNvSpPr txBox="1"/>
          <p:nvPr/>
        </p:nvSpPr>
        <p:spPr>
          <a:xfrm>
            <a:off x="3154878" y="3855061"/>
            <a:ext cx="19288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160 +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B47DDABB-9251-13D0-011C-056CA7D8A3CF}"/>
              </a:ext>
            </a:extLst>
          </p:cNvPr>
          <p:cNvCxnSpPr>
            <a:cxnSpLocks/>
          </p:cNvCxnSpPr>
          <p:nvPr/>
        </p:nvCxnSpPr>
        <p:spPr>
          <a:xfrm>
            <a:off x="4194881" y="2974095"/>
            <a:ext cx="1152973" cy="106874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EB0B7CE4-0406-0BFD-02F5-1291B6B3A74A}"/>
              </a:ext>
            </a:extLst>
          </p:cNvPr>
          <p:cNvCxnSpPr>
            <a:cxnSpLocks/>
          </p:cNvCxnSpPr>
          <p:nvPr/>
        </p:nvCxnSpPr>
        <p:spPr>
          <a:xfrm flipH="1">
            <a:off x="5327076" y="2950029"/>
            <a:ext cx="1232061" cy="109281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4FAFDA08-A9CC-0400-919C-310FFAD1F086}"/>
              </a:ext>
            </a:extLst>
          </p:cNvPr>
          <p:cNvSpPr txBox="1"/>
          <p:nvPr/>
        </p:nvSpPr>
        <p:spPr>
          <a:xfrm>
            <a:off x="4564536" y="3862622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9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53BE623-2218-A072-F67C-5515EB4515FE}"/>
              </a:ext>
            </a:extLst>
          </p:cNvPr>
          <p:cNvSpPr txBox="1"/>
          <p:nvPr/>
        </p:nvSpPr>
        <p:spPr>
          <a:xfrm>
            <a:off x="3913501" y="5424867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169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2774868" y="1022802"/>
            <a:ext cx="31817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143 +26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F0167FD-C1C0-43E5-4085-C7F40B75432F}"/>
              </a:ext>
            </a:extLst>
          </p:cNvPr>
          <p:cNvSpPr txBox="1"/>
          <p:nvPr/>
        </p:nvSpPr>
        <p:spPr>
          <a:xfrm>
            <a:off x="4183018" y="2106769"/>
            <a:ext cx="2810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+ 20 + 6</a:t>
            </a:r>
          </a:p>
        </p:txBody>
      </p:sp>
    </p:spTree>
    <p:extLst>
      <p:ext uri="{BB962C8B-B14F-4D97-AF65-F5344CB8AC3E}">
        <p14:creationId xmlns:p14="http://schemas.microsoft.com/office/powerpoint/2010/main" val="415973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3" grpId="0"/>
      <p:bldP spid="14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avec la même méthode.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6/6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2822370" y="1022802"/>
            <a:ext cx="31342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134 + 17</a:t>
            </a:r>
          </a:p>
        </p:txBody>
      </p:sp>
    </p:spTree>
    <p:extLst>
      <p:ext uri="{BB962C8B-B14F-4D97-AF65-F5344CB8AC3E}">
        <p14:creationId xmlns:p14="http://schemas.microsoft.com/office/powerpoint/2010/main" val="545219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/>
              <a:t>6/6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B9182CE-CE5F-28AA-815E-8BB950800AD5}"/>
              </a:ext>
            </a:extLst>
          </p:cNvPr>
          <p:cNvSpPr txBox="1"/>
          <p:nvPr/>
        </p:nvSpPr>
        <p:spPr>
          <a:xfrm>
            <a:off x="1753590" y="2099208"/>
            <a:ext cx="2778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130 + 4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7444BB05-F13E-4B7B-011A-18BA56D5AD19}"/>
              </a:ext>
            </a:extLst>
          </p:cNvPr>
          <p:cNvCxnSpPr>
            <a:cxnSpLocks/>
          </p:cNvCxnSpPr>
          <p:nvPr/>
        </p:nvCxnSpPr>
        <p:spPr>
          <a:xfrm>
            <a:off x="2964014" y="2935472"/>
            <a:ext cx="1109345" cy="96825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EE4DCCCA-C7F3-36C0-8975-D102AA8A0796}"/>
              </a:ext>
            </a:extLst>
          </p:cNvPr>
          <p:cNvCxnSpPr>
            <a:cxnSpLocks/>
          </p:cNvCxnSpPr>
          <p:nvPr/>
        </p:nvCxnSpPr>
        <p:spPr>
          <a:xfrm flipH="1">
            <a:off x="4066533" y="2893246"/>
            <a:ext cx="1086143" cy="10104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3A41296-238A-D556-CA00-0B52DA309D15}"/>
              </a:ext>
            </a:extLst>
          </p:cNvPr>
          <p:cNvCxnSpPr>
            <a:cxnSpLocks/>
          </p:cNvCxnSpPr>
          <p:nvPr/>
        </p:nvCxnSpPr>
        <p:spPr>
          <a:xfrm>
            <a:off x="4073014" y="4682077"/>
            <a:ext cx="655888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32BABB4-447E-EB44-E5CF-E3A1B0154501}"/>
              </a:ext>
            </a:extLst>
          </p:cNvPr>
          <p:cNvCxnSpPr>
            <a:cxnSpLocks/>
          </p:cNvCxnSpPr>
          <p:nvPr/>
        </p:nvCxnSpPr>
        <p:spPr>
          <a:xfrm flipH="1">
            <a:off x="4722421" y="4682077"/>
            <a:ext cx="601704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AB866A1D-B740-6732-ED70-22C9BB7E1069}"/>
              </a:ext>
            </a:extLst>
          </p:cNvPr>
          <p:cNvSpPr txBox="1"/>
          <p:nvPr/>
        </p:nvSpPr>
        <p:spPr>
          <a:xfrm>
            <a:off x="2913413" y="3855061"/>
            <a:ext cx="21703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140 +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B47DDABB-9251-13D0-011C-056CA7D8A3CF}"/>
              </a:ext>
            </a:extLst>
          </p:cNvPr>
          <p:cNvCxnSpPr>
            <a:cxnSpLocks/>
          </p:cNvCxnSpPr>
          <p:nvPr/>
        </p:nvCxnSpPr>
        <p:spPr>
          <a:xfrm>
            <a:off x="4194881" y="2974095"/>
            <a:ext cx="1152973" cy="106874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EB0B7CE4-0406-0BFD-02F5-1291B6B3A74A}"/>
              </a:ext>
            </a:extLst>
          </p:cNvPr>
          <p:cNvCxnSpPr>
            <a:cxnSpLocks/>
          </p:cNvCxnSpPr>
          <p:nvPr/>
        </p:nvCxnSpPr>
        <p:spPr>
          <a:xfrm flipH="1">
            <a:off x="5327076" y="2950029"/>
            <a:ext cx="1232061" cy="109281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4FAFDA08-A9CC-0400-919C-310FFAD1F086}"/>
              </a:ext>
            </a:extLst>
          </p:cNvPr>
          <p:cNvSpPr txBox="1"/>
          <p:nvPr/>
        </p:nvSpPr>
        <p:spPr>
          <a:xfrm>
            <a:off x="4564536" y="3862622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11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53BE623-2218-A072-F67C-5515EB4515FE}"/>
              </a:ext>
            </a:extLst>
          </p:cNvPr>
          <p:cNvSpPr txBox="1"/>
          <p:nvPr/>
        </p:nvSpPr>
        <p:spPr>
          <a:xfrm>
            <a:off x="3913501" y="5424867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151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2857996" y="1022802"/>
            <a:ext cx="30986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134 + 17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F0167FD-C1C0-43E5-4085-C7F40B75432F}"/>
              </a:ext>
            </a:extLst>
          </p:cNvPr>
          <p:cNvSpPr txBox="1"/>
          <p:nvPr/>
        </p:nvSpPr>
        <p:spPr>
          <a:xfrm>
            <a:off x="4229341" y="2099101"/>
            <a:ext cx="2810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+ 10 + 7</a:t>
            </a:r>
          </a:p>
        </p:txBody>
      </p:sp>
    </p:spTree>
    <p:extLst>
      <p:ext uri="{BB962C8B-B14F-4D97-AF65-F5344CB8AC3E}">
        <p14:creationId xmlns:p14="http://schemas.microsoft.com/office/powerpoint/2010/main" val="137626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3" grpId="0"/>
      <p:bldP spid="14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B9182CE-CE5F-28AA-815E-8BB950800AD5}"/>
              </a:ext>
            </a:extLst>
          </p:cNvPr>
          <p:cNvSpPr txBox="1"/>
          <p:nvPr/>
        </p:nvSpPr>
        <p:spPr>
          <a:xfrm>
            <a:off x="2101375" y="2078552"/>
            <a:ext cx="23703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50 + 3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7444BB05-F13E-4B7B-011A-18BA56D5AD19}"/>
              </a:ext>
            </a:extLst>
          </p:cNvPr>
          <p:cNvCxnSpPr>
            <a:cxnSpLocks/>
          </p:cNvCxnSpPr>
          <p:nvPr/>
        </p:nvCxnSpPr>
        <p:spPr>
          <a:xfrm>
            <a:off x="2972752" y="2940656"/>
            <a:ext cx="1109345" cy="96825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EE4DCCCA-C7F3-36C0-8975-D102AA8A0796}"/>
              </a:ext>
            </a:extLst>
          </p:cNvPr>
          <p:cNvCxnSpPr>
            <a:cxnSpLocks/>
          </p:cNvCxnSpPr>
          <p:nvPr/>
        </p:nvCxnSpPr>
        <p:spPr>
          <a:xfrm flipH="1">
            <a:off x="4066533" y="2893246"/>
            <a:ext cx="1086143" cy="10104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3A41296-238A-D556-CA00-0B52DA309D15}"/>
              </a:ext>
            </a:extLst>
          </p:cNvPr>
          <p:cNvCxnSpPr>
            <a:cxnSpLocks/>
          </p:cNvCxnSpPr>
          <p:nvPr/>
        </p:nvCxnSpPr>
        <p:spPr>
          <a:xfrm>
            <a:off x="4066533" y="4682077"/>
            <a:ext cx="655888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32BABB4-447E-EB44-E5CF-E3A1B0154501}"/>
              </a:ext>
            </a:extLst>
          </p:cNvPr>
          <p:cNvCxnSpPr>
            <a:cxnSpLocks/>
          </p:cNvCxnSpPr>
          <p:nvPr/>
        </p:nvCxnSpPr>
        <p:spPr>
          <a:xfrm flipH="1">
            <a:off x="4722421" y="4682077"/>
            <a:ext cx="601704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AB866A1D-B740-6732-ED70-22C9BB7E1069}"/>
              </a:ext>
            </a:extLst>
          </p:cNvPr>
          <p:cNvSpPr txBox="1"/>
          <p:nvPr/>
        </p:nvSpPr>
        <p:spPr>
          <a:xfrm>
            <a:off x="3472388" y="3859674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90 +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B47DDABB-9251-13D0-011C-056CA7D8A3CF}"/>
              </a:ext>
            </a:extLst>
          </p:cNvPr>
          <p:cNvCxnSpPr>
            <a:cxnSpLocks/>
          </p:cNvCxnSpPr>
          <p:nvPr/>
        </p:nvCxnSpPr>
        <p:spPr>
          <a:xfrm>
            <a:off x="4194881" y="2978686"/>
            <a:ext cx="1152973" cy="106874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EB0B7CE4-0406-0BFD-02F5-1291B6B3A74A}"/>
              </a:ext>
            </a:extLst>
          </p:cNvPr>
          <p:cNvCxnSpPr>
            <a:cxnSpLocks/>
          </p:cNvCxnSpPr>
          <p:nvPr/>
        </p:nvCxnSpPr>
        <p:spPr>
          <a:xfrm flipH="1">
            <a:off x="5327076" y="2950029"/>
            <a:ext cx="1232061" cy="109281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4FAFDA08-A9CC-0400-919C-310FFAD1F086}"/>
              </a:ext>
            </a:extLst>
          </p:cNvPr>
          <p:cNvSpPr txBox="1"/>
          <p:nvPr/>
        </p:nvSpPr>
        <p:spPr>
          <a:xfrm>
            <a:off x="4503000" y="3889438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7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53BE623-2218-A072-F67C-5515EB4515FE}"/>
              </a:ext>
            </a:extLst>
          </p:cNvPr>
          <p:cNvSpPr txBox="1"/>
          <p:nvPr/>
        </p:nvSpPr>
        <p:spPr>
          <a:xfrm>
            <a:off x="3913501" y="5424867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97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53 + 44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476C96DB-630D-5B81-BE4B-E996CCB7925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855" y="1807099"/>
            <a:ext cx="74676" cy="509838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98A0241B-11A5-D018-8DDD-0C8F48AF789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874" y="1807099"/>
            <a:ext cx="74676" cy="509838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F1D78265-C065-E337-2547-ACFDBF1E2A6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0102" y="2908740"/>
            <a:ext cx="74676" cy="509838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8F499A5B-3E7D-1FB3-9A03-84B0E5E58A6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713" y="2908740"/>
            <a:ext cx="74676" cy="509838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C9E06370-28E3-DB6A-22B8-27A06DF0FE7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646" y="1820429"/>
            <a:ext cx="74676" cy="509838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4FBB7CE9-4E85-8775-3D91-63474162D3F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583" y="1816144"/>
            <a:ext cx="74676" cy="509838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CB702165-2556-009B-30E3-86BE323D84B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194" y="1816144"/>
            <a:ext cx="74676" cy="509838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994AAD7F-792D-185B-9AC5-1B0CAEB16C2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162" y="2885931"/>
            <a:ext cx="74676" cy="509838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79C21AC0-EA61-3982-900E-26280D12F3A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773" y="2885931"/>
            <a:ext cx="74676" cy="509838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3AD3B40A-F959-451D-CD7A-540E5BDCD67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384" y="2885931"/>
            <a:ext cx="74676" cy="509838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B08E72BB-BFBD-004F-D7A6-5792D092EE5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855" y="4651653"/>
            <a:ext cx="74676" cy="509838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1AD80F9B-417C-48D2-7AA5-E02A8324380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466" y="4651653"/>
            <a:ext cx="74676" cy="509838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1579ED6C-646A-BCD4-00F7-3FEB8C50032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227" y="4651653"/>
            <a:ext cx="74676" cy="509838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D1F33F2B-68C9-1D56-C408-34727E1172D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304" y="4650182"/>
            <a:ext cx="74676" cy="509838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D75455E2-1C2E-9114-2B1B-05341F5ACC6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915" y="4650182"/>
            <a:ext cx="74676" cy="509838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717C18CA-5C27-6F7E-DC30-CA22E7BAE86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079" y="1949405"/>
            <a:ext cx="93660" cy="90058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C9856828-CCF5-B10B-2A9E-D0F3F7E710F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173" y="2035662"/>
            <a:ext cx="93660" cy="90058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50098A6E-D527-9679-2A3F-A5BBBB2F60A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594" y="2124722"/>
            <a:ext cx="93660" cy="90058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B3E2BECC-8F96-5B4E-0F30-B464616F635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759" y="2917215"/>
            <a:ext cx="93660" cy="90058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DD210E6F-923E-D831-1446-3AB281030AB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627" y="3003472"/>
            <a:ext cx="93660" cy="90058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71CBB21E-C1CB-0794-5AB5-E92C4D42591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048" y="3087378"/>
            <a:ext cx="93660" cy="90058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45EB069D-F857-BD43-1FEB-DD1153752C2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920" y="4584458"/>
            <a:ext cx="93660" cy="90058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1273AA93-3AE5-F16B-3817-7BBD2220DFD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014" y="4670715"/>
            <a:ext cx="93660" cy="90058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B17FEE60-0F4A-4609-8F6F-9336E17551B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435" y="4759775"/>
            <a:ext cx="93660" cy="90058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81228F8B-F790-4F7A-C2CC-119C85A744A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336" y="1937538"/>
            <a:ext cx="93660" cy="90058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51A1E46D-D9A0-D0CE-D32A-AAAA7AFEFBE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873" y="1937538"/>
            <a:ext cx="93660" cy="90058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480222FF-F472-82EB-4C7F-51672D67251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111" y="2033523"/>
            <a:ext cx="93660" cy="90058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F7C90E8A-72D2-9769-9300-C15D94044E0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648" y="2033523"/>
            <a:ext cx="93660" cy="90058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1D2E3C97-B270-3D06-2C59-8CAB5871752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932" y="2935472"/>
            <a:ext cx="93660" cy="90058"/>
          </a:xfrm>
          <a:prstGeom prst="rect">
            <a:avLst/>
          </a:prstGeom>
        </p:spPr>
      </p:pic>
      <p:pic>
        <p:nvPicPr>
          <p:cNvPr id="45" name="Image 44">
            <a:extLst>
              <a:ext uri="{FF2B5EF4-FFF2-40B4-BE49-F238E27FC236}">
                <a16:creationId xmlns:a16="http://schemas.microsoft.com/office/drawing/2014/main" id="{812034EF-B4FB-A34F-1279-698C97AA1BC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469" y="2935472"/>
            <a:ext cx="93660" cy="90058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6C1C89B6-CD68-C975-08E2-D8C674A79C0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932" y="3031457"/>
            <a:ext cx="93660" cy="90058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82A49A52-5B4F-0E32-57DF-C9998FE9E45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469" y="3031457"/>
            <a:ext cx="93660" cy="90058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92B006F0-C509-5059-7178-7B555B52EAF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314" y="4629661"/>
            <a:ext cx="93660" cy="90058"/>
          </a:xfrm>
          <a:prstGeom prst="rect">
            <a:avLst/>
          </a:prstGeom>
        </p:spPr>
      </p:pic>
      <p:pic>
        <p:nvPicPr>
          <p:cNvPr id="49" name="Image 48">
            <a:extLst>
              <a:ext uri="{FF2B5EF4-FFF2-40B4-BE49-F238E27FC236}">
                <a16:creationId xmlns:a16="http://schemas.microsoft.com/office/drawing/2014/main" id="{2411C651-723C-944A-326D-5561613E8AF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281" y="4629661"/>
            <a:ext cx="93660" cy="90058"/>
          </a:xfrm>
          <a:prstGeom prst="rect">
            <a:avLst/>
          </a:prstGeom>
        </p:spPr>
      </p:pic>
      <p:pic>
        <p:nvPicPr>
          <p:cNvPr id="50" name="Image 49">
            <a:extLst>
              <a:ext uri="{FF2B5EF4-FFF2-40B4-BE49-F238E27FC236}">
                <a16:creationId xmlns:a16="http://schemas.microsoft.com/office/drawing/2014/main" id="{5455F174-935F-4C9C-40DD-86A03C863E7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314" y="4725646"/>
            <a:ext cx="93660" cy="90058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BA3BFE08-044C-0854-CC73-3EDB83E528A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1851" y="4725646"/>
            <a:ext cx="93660" cy="90058"/>
          </a:xfrm>
          <a:prstGeom prst="rect">
            <a:avLst/>
          </a:prstGeom>
        </p:spPr>
      </p:pic>
      <p:sp>
        <p:nvSpPr>
          <p:cNvPr id="52" name="ZoneTexte 51">
            <a:extLst>
              <a:ext uri="{FF2B5EF4-FFF2-40B4-BE49-F238E27FC236}">
                <a16:creationId xmlns:a16="http://schemas.microsoft.com/office/drawing/2014/main" id="{373BE1C7-2972-8FE9-6348-E53CCB6E315C}"/>
              </a:ext>
            </a:extLst>
          </p:cNvPr>
          <p:cNvSpPr txBox="1"/>
          <p:nvPr/>
        </p:nvSpPr>
        <p:spPr>
          <a:xfrm>
            <a:off x="3102723" y="2096016"/>
            <a:ext cx="49396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+ 40 + 4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B94F67A-B21C-0A15-F920-42747C31B29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497" y="1806556"/>
            <a:ext cx="74676" cy="509838"/>
          </a:xfrm>
          <a:prstGeom prst="rect">
            <a:avLst/>
          </a:prstGeom>
        </p:spPr>
      </p:pic>
      <p:pic>
        <p:nvPicPr>
          <p:cNvPr id="53" name="Image 52">
            <a:extLst>
              <a:ext uri="{FF2B5EF4-FFF2-40B4-BE49-F238E27FC236}">
                <a16:creationId xmlns:a16="http://schemas.microsoft.com/office/drawing/2014/main" id="{4F59410E-F073-C831-BCAA-BE0704D122F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108" y="1806556"/>
            <a:ext cx="74676" cy="509838"/>
          </a:xfrm>
          <a:prstGeom prst="rect">
            <a:avLst/>
          </a:prstGeom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2290803A-07DC-CEC7-1BA6-32B4B3B3C72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719" y="1806556"/>
            <a:ext cx="74676" cy="509838"/>
          </a:xfrm>
          <a:prstGeom prst="rect">
            <a:avLst/>
          </a:prstGeom>
        </p:spPr>
      </p:pic>
      <p:pic>
        <p:nvPicPr>
          <p:cNvPr id="55" name="Image 54">
            <a:extLst>
              <a:ext uri="{FF2B5EF4-FFF2-40B4-BE49-F238E27FC236}">
                <a16:creationId xmlns:a16="http://schemas.microsoft.com/office/drawing/2014/main" id="{24D7D3EE-A319-1AAC-0C10-E1BC06A7BE3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4810" y="2910520"/>
            <a:ext cx="74676" cy="509838"/>
          </a:xfrm>
          <a:prstGeom prst="rect">
            <a:avLst/>
          </a:prstGeom>
        </p:spPr>
      </p:pic>
      <p:pic>
        <p:nvPicPr>
          <p:cNvPr id="56" name="Image 55">
            <a:extLst>
              <a:ext uri="{FF2B5EF4-FFF2-40B4-BE49-F238E27FC236}">
                <a16:creationId xmlns:a16="http://schemas.microsoft.com/office/drawing/2014/main" id="{47EA7EFA-9AE4-B1E6-7356-C896DD93FE2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572" y="2910520"/>
            <a:ext cx="74676" cy="509838"/>
          </a:xfrm>
          <a:prstGeom prst="rect">
            <a:avLst/>
          </a:prstGeom>
        </p:spPr>
      </p:pic>
      <p:pic>
        <p:nvPicPr>
          <p:cNvPr id="57" name="Image 56">
            <a:extLst>
              <a:ext uri="{FF2B5EF4-FFF2-40B4-BE49-F238E27FC236}">
                <a16:creationId xmlns:a16="http://schemas.microsoft.com/office/drawing/2014/main" id="{5EED36F7-AB1E-A248-F0FC-1442C0F93A6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183" y="2910520"/>
            <a:ext cx="74676" cy="509838"/>
          </a:xfrm>
          <a:prstGeom prst="rect">
            <a:avLst/>
          </a:prstGeom>
        </p:spPr>
      </p:pic>
      <p:pic>
        <p:nvPicPr>
          <p:cNvPr id="58" name="Image 57">
            <a:extLst>
              <a:ext uri="{FF2B5EF4-FFF2-40B4-BE49-F238E27FC236}">
                <a16:creationId xmlns:a16="http://schemas.microsoft.com/office/drawing/2014/main" id="{295B73B3-9853-1C28-AA9A-BD815ACBA84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627" y="1821647"/>
            <a:ext cx="74676" cy="509838"/>
          </a:xfrm>
          <a:prstGeom prst="rect">
            <a:avLst/>
          </a:prstGeom>
        </p:spPr>
      </p:pic>
      <p:pic>
        <p:nvPicPr>
          <p:cNvPr id="59" name="Image 58">
            <a:extLst>
              <a:ext uri="{FF2B5EF4-FFF2-40B4-BE49-F238E27FC236}">
                <a16:creationId xmlns:a16="http://schemas.microsoft.com/office/drawing/2014/main" id="{4A6C0DA5-3B22-4487-38CB-96EBE398871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913" y="2883822"/>
            <a:ext cx="74676" cy="509838"/>
          </a:xfrm>
          <a:prstGeom prst="rect">
            <a:avLst/>
          </a:prstGeom>
        </p:spPr>
      </p:pic>
      <p:pic>
        <p:nvPicPr>
          <p:cNvPr id="60" name="Image 59">
            <a:extLst>
              <a:ext uri="{FF2B5EF4-FFF2-40B4-BE49-F238E27FC236}">
                <a16:creationId xmlns:a16="http://schemas.microsoft.com/office/drawing/2014/main" id="{EA33773F-DB0A-8603-EEDF-2621A7964F1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423" y="4652291"/>
            <a:ext cx="74676" cy="509838"/>
          </a:xfrm>
          <a:prstGeom prst="rect">
            <a:avLst/>
          </a:prstGeom>
        </p:spPr>
      </p:pic>
      <p:pic>
        <p:nvPicPr>
          <p:cNvPr id="61" name="Image 60">
            <a:extLst>
              <a:ext uri="{FF2B5EF4-FFF2-40B4-BE49-F238E27FC236}">
                <a16:creationId xmlns:a16="http://schemas.microsoft.com/office/drawing/2014/main" id="{C3334CB7-8785-9583-90C7-CCEF47422D2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34" y="4652291"/>
            <a:ext cx="74676" cy="509838"/>
          </a:xfrm>
          <a:prstGeom prst="rect">
            <a:avLst/>
          </a:prstGeom>
        </p:spPr>
      </p:pic>
      <p:pic>
        <p:nvPicPr>
          <p:cNvPr id="62" name="Image 61">
            <a:extLst>
              <a:ext uri="{FF2B5EF4-FFF2-40B4-BE49-F238E27FC236}">
                <a16:creationId xmlns:a16="http://schemas.microsoft.com/office/drawing/2014/main" id="{8C3E4BB3-D7D1-1D52-2F73-92BC337D848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645" y="4652291"/>
            <a:ext cx="74676" cy="509838"/>
          </a:xfrm>
          <a:prstGeom prst="rect">
            <a:avLst/>
          </a:prstGeom>
        </p:spPr>
      </p:pic>
      <p:pic>
        <p:nvPicPr>
          <p:cNvPr id="63" name="Image 62">
            <a:extLst>
              <a:ext uri="{FF2B5EF4-FFF2-40B4-BE49-F238E27FC236}">
                <a16:creationId xmlns:a16="http://schemas.microsoft.com/office/drawing/2014/main" id="{9F1EE491-2338-A4D0-1067-5556E3F2DAA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174" y="4650182"/>
            <a:ext cx="74676" cy="5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701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3" grpId="0"/>
      <p:bldP spid="14" grpId="0"/>
      <p:bldP spid="5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avec la même méthode.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3/6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65 + 25</a:t>
            </a:r>
          </a:p>
        </p:txBody>
      </p:sp>
    </p:spTree>
    <p:extLst>
      <p:ext uri="{BB962C8B-B14F-4D97-AF65-F5344CB8AC3E}">
        <p14:creationId xmlns:p14="http://schemas.microsoft.com/office/powerpoint/2010/main" val="709488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B9182CE-CE5F-28AA-815E-8BB950800AD5}"/>
              </a:ext>
            </a:extLst>
          </p:cNvPr>
          <p:cNvSpPr txBox="1"/>
          <p:nvPr/>
        </p:nvSpPr>
        <p:spPr>
          <a:xfrm>
            <a:off x="2161744" y="2099208"/>
            <a:ext cx="23703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60 + 5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7444BB05-F13E-4B7B-011A-18BA56D5AD19}"/>
              </a:ext>
            </a:extLst>
          </p:cNvPr>
          <p:cNvCxnSpPr>
            <a:cxnSpLocks/>
          </p:cNvCxnSpPr>
          <p:nvPr/>
        </p:nvCxnSpPr>
        <p:spPr>
          <a:xfrm>
            <a:off x="2964014" y="2935472"/>
            <a:ext cx="1109345" cy="96825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EE4DCCCA-C7F3-36C0-8975-D102AA8A0796}"/>
              </a:ext>
            </a:extLst>
          </p:cNvPr>
          <p:cNvCxnSpPr>
            <a:cxnSpLocks/>
          </p:cNvCxnSpPr>
          <p:nvPr/>
        </p:nvCxnSpPr>
        <p:spPr>
          <a:xfrm flipH="1">
            <a:off x="4066533" y="2893246"/>
            <a:ext cx="1086143" cy="10104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3A41296-238A-D556-CA00-0B52DA309D15}"/>
              </a:ext>
            </a:extLst>
          </p:cNvPr>
          <p:cNvCxnSpPr>
            <a:cxnSpLocks/>
          </p:cNvCxnSpPr>
          <p:nvPr/>
        </p:nvCxnSpPr>
        <p:spPr>
          <a:xfrm>
            <a:off x="4073014" y="4682077"/>
            <a:ext cx="655888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32BABB4-447E-EB44-E5CF-E3A1B0154501}"/>
              </a:ext>
            </a:extLst>
          </p:cNvPr>
          <p:cNvCxnSpPr>
            <a:cxnSpLocks/>
          </p:cNvCxnSpPr>
          <p:nvPr/>
        </p:nvCxnSpPr>
        <p:spPr>
          <a:xfrm flipH="1">
            <a:off x="4722421" y="4682077"/>
            <a:ext cx="601704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AB866A1D-B740-6732-ED70-22C9BB7E1069}"/>
              </a:ext>
            </a:extLst>
          </p:cNvPr>
          <p:cNvSpPr txBox="1"/>
          <p:nvPr/>
        </p:nvSpPr>
        <p:spPr>
          <a:xfrm>
            <a:off x="3465892" y="3855061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80 +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B47DDABB-9251-13D0-011C-056CA7D8A3CF}"/>
              </a:ext>
            </a:extLst>
          </p:cNvPr>
          <p:cNvCxnSpPr>
            <a:cxnSpLocks/>
          </p:cNvCxnSpPr>
          <p:nvPr/>
        </p:nvCxnSpPr>
        <p:spPr>
          <a:xfrm>
            <a:off x="4194881" y="2974095"/>
            <a:ext cx="1152973" cy="106874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EB0B7CE4-0406-0BFD-02F5-1291B6B3A74A}"/>
              </a:ext>
            </a:extLst>
          </p:cNvPr>
          <p:cNvCxnSpPr>
            <a:cxnSpLocks/>
          </p:cNvCxnSpPr>
          <p:nvPr/>
        </p:nvCxnSpPr>
        <p:spPr>
          <a:xfrm flipH="1">
            <a:off x="5327076" y="2950029"/>
            <a:ext cx="1232061" cy="109281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4FAFDA08-A9CC-0400-919C-310FFAD1F086}"/>
              </a:ext>
            </a:extLst>
          </p:cNvPr>
          <p:cNvSpPr txBox="1"/>
          <p:nvPr/>
        </p:nvSpPr>
        <p:spPr>
          <a:xfrm>
            <a:off x="4564536" y="3862622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53BE623-2218-A072-F67C-5515EB4515FE}"/>
              </a:ext>
            </a:extLst>
          </p:cNvPr>
          <p:cNvSpPr txBox="1"/>
          <p:nvPr/>
        </p:nvSpPr>
        <p:spPr>
          <a:xfrm>
            <a:off x="3913501" y="5424867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90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65 + 25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F0167FD-C1C0-43E5-4085-C7F40B75432F}"/>
              </a:ext>
            </a:extLst>
          </p:cNvPr>
          <p:cNvSpPr txBox="1"/>
          <p:nvPr/>
        </p:nvSpPr>
        <p:spPr>
          <a:xfrm>
            <a:off x="4183018" y="2106769"/>
            <a:ext cx="2810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+ 20 + 5</a:t>
            </a:r>
          </a:p>
        </p:txBody>
      </p:sp>
    </p:spTree>
    <p:extLst>
      <p:ext uri="{BB962C8B-B14F-4D97-AF65-F5344CB8AC3E}">
        <p14:creationId xmlns:p14="http://schemas.microsoft.com/office/powerpoint/2010/main" val="1832432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3" grpId="0"/>
      <p:bldP spid="14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avec la même méthode.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3/6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73 + 18</a:t>
            </a:r>
          </a:p>
        </p:txBody>
      </p:sp>
    </p:spTree>
    <p:extLst>
      <p:ext uri="{BB962C8B-B14F-4D97-AF65-F5344CB8AC3E}">
        <p14:creationId xmlns:p14="http://schemas.microsoft.com/office/powerpoint/2010/main" val="4110857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B9182CE-CE5F-28AA-815E-8BB950800AD5}"/>
              </a:ext>
            </a:extLst>
          </p:cNvPr>
          <p:cNvSpPr txBox="1"/>
          <p:nvPr/>
        </p:nvSpPr>
        <p:spPr>
          <a:xfrm>
            <a:off x="2161744" y="2099208"/>
            <a:ext cx="23703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70 + 3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7444BB05-F13E-4B7B-011A-18BA56D5AD19}"/>
              </a:ext>
            </a:extLst>
          </p:cNvPr>
          <p:cNvCxnSpPr>
            <a:cxnSpLocks/>
          </p:cNvCxnSpPr>
          <p:nvPr/>
        </p:nvCxnSpPr>
        <p:spPr>
          <a:xfrm>
            <a:off x="2964014" y="2935472"/>
            <a:ext cx="1109345" cy="96825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EE4DCCCA-C7F3-36C0-8975-D102AA8A0796}"/>
              </a:ext>
            </a:extLst>
          </p:cNvPr>
          <p:cNvCxnSpPr>
            <a:cxnSpLocks/>
          </p:cNvCxnSpPr>
          <p:nvPr/>
        </p:nvCxnSpPr>
        <p:spPr>
          <a:xfrm flipH="1">
            <a:off x="4066533" y="2893246"/>
            <a:ext cx="1086143" cy="10104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3A41296-238A-D556-CA00-0B52DA309D15}"/>
              </a:ext>
            </a:extLst>
          </p:cNvPr>
          <p:cNvCxnSpPr>
            <a:cxnSpLocks/>
          </p:cNvCxnSpPr>
          <p:nvPr/>
        </p:nvCxnSpPr>
        <p:spPr>
          <a:xfrm>
            <a:off x="4073014" y="4682077"/>
            <a:ext cx="655888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32BABB4-447E-EB44-E5CF-E3A1B0154501}"/>
              </a:ext>
            </a:extLst>
          </p:cNvPr>
          <p:cNvCxnSpPr>
            <a:cxnSpLocks/>
          </p:cNvCxnSpPr>
          <p:nvPr/>
        </p:nvCxnSpPr>
        <p:spPr>
          <a:xfrm flipH="1">
            <a:off x="4722421" y="4682077"/>
            <a:ext cx="601704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AB866A1D-B740-6732-ED70-22C9BB7E1069}"/>
              </a:ext>
            </a:extLst>
          </p:cNvPr>
          <p:cNvSpPr txBox="1"/>
          <p:nvPr/>
        </p:nvSpPr>
        <p:spPr>
          <a:xfrm>
            <a:off x="3465892" y="3855061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80 +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B47DDABB-9251-13D0-011C-056CA7D8A3CF}"/>
              </a:ext>
            </a:extLst>
          </p:cNvPr>
          <p:cNvCxnSpPr>
            <a:cxnSpLocks/>
          </p:cNvCxnSpPr>
          <p:nvPr/>
        </p:nvCxnSpPr>
        <p:spPr>
          <a:xfrm>
            <a:off x="4194881" y="2974095"/>
            <a:ext cx="1152973" cy="106874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EB0B7CE4-0406-0BFD-02F5-1291B6B3A74A}"/>
              </a:ext>
            </a:extLst>
          </p:cNvPr>
          <p:cNvCxnSpPr>
            <a:cxnSpLocks/>
          </p:cNvCxnSpPr>
          <p:nvPr/>
        </p:nvCxnSpPr>
        <p:spPr>
          <a:xfrm flipH="1">
            <a:off x="5327076" y="2950029"/>
            <a:ext cx="1232061" cy="109281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4FAFDA08-A9CC-0400-919C-310FFAD1F086}"/>
              </a:ext>
            </a:extLst>
          </p:cNvPr>
          <p:cNvSpPr txBox="1"/>
          <p:nvPr/>
        </p:nvSpPr>
        <p:spPr>
          <a:xfrm>
            <a:off x="4564536" y="3862622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11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53BE623-2218-A072-F67C-5515EB4515FE}"/>
              </a:ext>
            </a:extLst>
          </p:cNvPr>
          <p:cNvSpPr txBox="1"/>
          <p:nvPr/>
        </p:nvSpPr>
        <p:spPr>
          <a:xfrm>
            <a:off x="3913501" y="5424867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91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73 + 18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F0167FD-C1C0-43E5-4085-C7F40B75432F}"/>
              </a:ext>
            </a:extLst>
          </p:cNvPr>
          <p:cNvSpPr txBox="1"/>
          <p:nvPr/>
        </p:nvSpPr>
        <p:spPr>
          <a:xfrm>
            <a:off x="4183018" y="2106769"/>
            <a:ext cx="2810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+ 10 + 8</a:t>
            </a:r>
          </a:p>
        </p:txBody>
      </p:sp>
    </p:spTree>
    <p:extLst>
      <p:ext uri="{BB962C8B-B14F-4D97-AF65-F5344CB8AC3E}">
        <p14:creationId xmlns:p14="http://schemas.microsoft.com/office/powerpoint/2010/main" val="4142878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3" grpId="0"/>
      <p:bldP spid="14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avec la même méthode.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4/6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51 + 57</a:t>
            </a:r>
          </a:p>
        </p:txBody>
      </p:sp>
    </p:spTree>
    <p:extLst>
      <p:ext uri="{BB962C8B-B14F-4D97-AF65-F5344CB8AC3E}">
        <p14:creationId xmlns:p14="http://schemas.microsoft.com/office/powerpoint/2010/main" val="3445685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B9182CE-CE5F-28AA-815E-8BB950800AD5}"/>
              </a:ext>
            </a:extLst>
          </p:cNvPr>
          <p:cNvSpPr txBox="1"/>
          <p:nvPr/>
        </p:nvSpPr>
        <p:spPr>
          <a:xfrm>
            <a:off x="2161744" y="2099208"/>
            <a:ext cx="23703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50 + 1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7444BB05-F13E-4B7B-011A-18BA56D5AD19}"/>
              </a:ext>
            </a:extLst>
          </p:cNvPr>
          <p:cNvCxnSpPr>
            <a:cxnSpLocks/>
          </p:cNvCxnSpPr>
          <p:nvPr/>
        </p:nvCxnSpPr>
        <p:spPr>
          <a:xfrm>
            <a:off x="2964014" y="2935472"/>
            <a:ext cx="1109345" cy="96825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EE4DCCCA-C7F3-36C0-8975-D102AA8A0796}"/>
              </a:ext>
            </a:extLst>
          </p:cNvPr>
          <p:cNvCxnSpPr>
            <a:cxnSpLocks/>
          </p:cNvCxnSpPr>
          <p:nvPr/>
        </p:nvCxnSpPr>
        <p:spPr>
          <a:xfrm flipH="1">
            <a:off x="4066533" y="2893246"/>
            <a:ext cx="1086143" cy="10104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3A41296-238A-D556-CA00-0B52DA309D15}"/>
              </a:ext>
            </a:extLst>
          </p:cNvPr>
          <p:cNvCxnSpPr>
            <a:cxnSpLocks/>
          </p:cNvCxnSpPr>
          <p:nvPr/>
        </p:nvCxnSpPr>
        <p:spPr>
          <a:xfrm>
            <a:off x="4073014" y="4682077"/>
            <a:ext cx="655888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32BABB4-447E-EB44-E5CF-E3A1B0154501}"/>
              </a:ext>
            </a:extLst>
          </p:cNvPr>
          <p:cNvCxnSpPr>
            <a:cxnSpLocks/>
          </p:cNvCxnSpPr>
          <p:nvPr/>
        </p:nvCxnSpPr>
        <p:spPr>
          <a:xfrm flipH="1">
            <a:off x="4722421" y="4682077"/>
            <a:ext cx="601704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AB866A1D-B740-6732-ED70-22C9BB7E1069}"/>
              </a:ext>
            </a:extLst>
          </p:cNvPr>
          <p:cNvSpPr txBox="1"/>
          <p:nvPr/>
        </p:nvSpPr>
        <p:spPr>
          <a:xfrm>
            <a:off x="3055917" y="3855061"/>
            <a:ext cx="20278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100 +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B47DDABB-9251-13D0-011C-056CA7D8A3CF}"/>
              </a:ext>
            </a:extLst>
          </p:cNvPr>
          <p:cNvCxnSpPr>
            <a:cxnSpLocks/>
          </p:cNvCxnSpPr>
          <p:nvPr/>
        </p:nvCxnSpPr>
        <p:spPr>
          <a:xfrm>
            <a:off x="4194881" y="2974095"/>
            <a:ext cx="1152973" cy="106874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EB0B7CE4-0406-0BFD-02F5-1291B6B3A74A}"/>
              </a:ext>
            </a:extLst>
          </p:cNvPr>
          <p:cNvCxnSpPr>
            <a:cxnSpLocks/>
          </p:cNvCxnSpPr>
          <p:nvPr/>
        </p:nvCxnSpPr>
        <p:spPr>
          <a:xfrm flipH="1">
            <a:off x="5327076" y="2950029"/>
            <a:ext cx="1232061" cy="109281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4FAFDA08-A9CC-0400-919C-310FFAD1F086}"/>
              </a:ext>
            </a:extLst>
          </p:cNvPr>
          <p:cNvSpPr txBox="1"/>
          <p:nvPr/>
        </p:nvSpPr>
        <p:spPr>
          <a:xfrm>
            <a:off x="4564536" y="3862622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8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53BE623-2218-A072-F67C-5515EB4515FE}"/>
              </a:ext>
            </a:extLst>
          </p:cNvPr>
          <p:cNvSpPr txBox="1"/>
          <p:nvPr/>
        </p:nvSpPr>
        <p:spPr>
          <a:xfrm>
            <a:off x="3913501" y="5424867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108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51 + 57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F0167FD-C1C0-43E5-4085-C7F40B75432F}"/>
              </a:ext>
            </a:extLst>
          </p:cNvPr>
          <p:cNvSpPr txBox="1"/>
          <p:nvPr/>
        </p:nvSpPr>
        <p:spPr>
          <a:xfrm>
            <a:off x="4183018" y="2106769"/>
            <a:ext cx="2810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+ 50 + 7</a:t>
            </a:r>
          </a:p>
        </p:txBody>
      </p:sp>
    </p:spTree>
    <p:extLst>
      <p:ext uri="{BB962C8B-B14F-4D97-AF65-F5344CB8AC3E}">
        <p14:creationId xmlns:p14="http://schemas.microsoft.com/office/powerpoint/2010/main" val="944362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3" grpId="0"/>
      <p:bldP spid="14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avec la même méthode.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5/6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D8221BF-E8F9-C80F-578D-4687016F2861}"/>
              </a:ext>
            </a:extLst>
          </p:cNvPr>
          <p:cNvSpPr txBox="1"/>
          <p:nvPr/>
        </p:nvSpPr>
        <p:spPr>
          <a:xfrm>
            <a:off x="2759034" y="1022802"/>
            <a:ext cx="31975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143 + 26</a:t>
            </a:r>
          </a:p>
        </p:txBody>
      </p:sp>
    </p:spTree>
    <p:extLst>
      <p:ext uri="{BB962C8B-B14F-4D97-AF65-F5344CB8AC3E}">
        <p14:creationId xmlns:p14="http://schemas.microsoft.com/office/powerpoint/2010/main" val="10653547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310</TotalTime>
  <Words>155</Words>
  <Application>Microsoft Office PowerPoint</Application>
  <PresentationFormat>Affichage à l'écran (4:3)</PresentationFormat>
  <Paragraphs>66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Thème Office</vt:lpstr>
      <vt:lpstr>Calcule sans poser l’opération. </vt:lpstr>
      <vt:lpstr>Correction</vt:lpstr>
      <vt:lpstr>Calcule avec la même méthode.</vt:lpstr>
      <vt:lpstr>Correction</vt:lpstr>
      <vt:lpstr>Calcule avec la même méthode.</vt:lpstr>
      <vt:lpstr>Correction</vt:lpstr>
      <vt:lpstr>Calcule avec la même méthode.</vt:lpstr>
      <vt:lpstr>Correction</vt:lpstr>
      <vt:lpstr>Calcule avec la même méthode.</vt:lpstr>
      <vt:lpstr>Correction</vt:lpstr>
      <vt:lpstr>Calcule avec la même méthode.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38</cp:revision>
  <dcterms:created xsi:type="dcterms:W3CDTF">2023-02-07T14:55:57Z</dcterms:created>
  <dcterms:modified xsi:type="dcterms:W3CDTF">2025-01-01T10:19:23Z</dcterms:modified>
</cp:coreProperties>
</file>